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5" r:id="rId3"/>
    <p:sldId id="275" r:id="rId4"/>
    <p:sldId id="278" r:id="rId5"/>
    <p:sldId id="260" r:id="rId6"/>
    <p:sldId id="279" r:id="rId7"/>
    <p:sldId id="276" r:id="rId8"/>
    <p:sldId id="277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87602" autoAdjust="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3D8E9DA-660F-449B-B5A7-9FAC061DDBFD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2019/2/27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F3D8E9DA-660F-449B-B5A7-9FAC061DDBFD}" type="datetime1">
              <a:rPr lang="zh-CN" altLang="en-US" smtClean="0"/>
              <a:pPr algn="r"/>
              <a:t>2019/2/27</a:t>
            </a:fld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57E03411-58E2-43FD-AE1D-AD77DFF8CB20}" type="slidenum">
              <a:rPr lang="en-US" altLang="zh-CN" smtClean="0"/>
              <a:pPr algn="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8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078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84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09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4" name="组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图片占位符 33" descr="为添加图像预留的空占位符。单击占位符，选择要添加的图像。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98" name="组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1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112" name="组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26" name="文本占位符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任意多边形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任意多边形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0" name="文本占位符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52" name="组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图片占位符 33" descr="为添加图像预留的空占位符。单击占位符，选择要添加的图像。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1" name="文本占位符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grpSp>
        <p:nvGrpSpPr>
          <p:cNvPr id="84" name="组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图片占位符 33" descr="为添加图像预留的空占位符。单击占位符，选择要添加的图像。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2" name="文本占位符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grpSp>
        <p:nvGrpSpPr>
          <p:cNvPr id="97" name="组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图片占位符 33" descr="为添加图像预留的空占位符。单击占位符，选择要添加的图像。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3" name="文本占位符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5AEB4B-C4AF-4899-99C6-67924C020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6227"/>
            <a:ext cx="838200" cy="4057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FEBE79-A92C-4CAD-AC87-3EBC75081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68" y="223600"/>
            <a:ext cx="685800" cy="331980"/>
          </a:xfrm>
          <a:prstGeom prst="rect">
            <a:avLst/>
          </a:prstGeom>
          <a:noFill/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DE50A-7975-4FD2-B48C-94D2A71E6E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44" y="409825"/>
            <a:ext cx="534360" cy="258671"/>
          </a:xfrm>
          <a:prstGeom prst="rect">
            <a:avLst/>
          </a:prstGeom>
        </p:spPr>
      </p:pic>
      <p:pic>
        <p:nvPicPr>
          <p:cNvPr id="11" name="Picture 4" descr="cloud.png">
            <a:extLst>
              <a:ext uri="{FF2B5EF4-FFF2-40B4-BE49-F238E27FC236}">
                <a16:creationId xmlns:a16="http://schemas.microsoft.com/office/drawing/2014/main" id="{64BFFC78-95BD-4B12-93F9-693B31E5326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7719" y="1200762"/>
            <a:ext cx="6588105" cy="3798194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8B15E82-744B-4C55-9560-A7C6CE3210B2}"/>
              </a:ext>
            </a:extLst>
          </p:cNvPr>
          <p:cNvSpPr txBox="1"/>
          <p:nvPr/>
        </p:nvSpPr>
        <p:spPr>
          <a:xfrm>
            <a:off x="4826656" y="2516518"/>
            <a:ext cx="3272798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初识 </a:t>
            </a:r>
            <a:r>
              <a:rPr lang="en-US" altLang="zh-CN" sz="4000" dirty="0">
                <a:solidFill>
                  <a:schemeClr val="bg1"/>
                </a:solidFill>
                <a:latin typeface="Arial Rounded MT Bold" pitchFamily="34" charset="0"/>
              </a:rPr>
              <a:t>Scratch</a:t>
            </a:r>
            <a:endParaRPr lang="en-US" sz="4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53F79396-DB5B-47D1-B211-387C5716173E}"/>
              </a:ext>
            </a:extLst>
          </p:cNvPr>
          <p:cNvCxnSpPr>
            <a:cxnSpLocks/>
          </p:cNvCxnSpPr>
          <p:nvPr/>
        </p:nvCxnSpPr>
        <p:spPr>
          <a:xfrm>
            <a:off x="4608028" y="2922142"/>
            <a:ext cx="3714335" cy="0"/>
          </a:xfrm>
          <a:prstGeom prst="line">
            <a:avLst/>
          </a:prstGeom>
          <a:ln w="19050" cmpd="sng">
            <a:solidFill>
              <a:srgbClr val="ECE5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>
            <a:extLst>
              <a:ext uri="{FF2B5EF4-FFF2-40B4-BE49-F238E27FC236}">
                <a16:creationId xmlns:a16="http://schemas.microsoft.com/office/drawing/2014/main" id="{1372E96E-01CD-4F9D-ACD9-D43F1084D49A}"/>
              </a:ext>
            </a:extLst>
          </p:cNvPr>
          <p:cNvSpPr txBox="1"/>
          <p:nvPr/>
        </p:nvSpPr>
        <p:spPr>
          <a:xfrm>
            <a:off x="5118056" y="2980743"/>
            <a:ext cx="29392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5BB7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游戏</a:t>
            </a:r>
            <a:r>
              <a:rPr lang="en-US" altLang="zh-CN" sz="2600" dirty="0">
                <a:solidFill>
                  <a:srgbClr val="F5BB7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600" dirty="0">
                <a:solidFill>
                  <a:srgbClr val="F5BB7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小猫吃鱼 </a:t>
            </a:r>
            <a:r>
              <a:rPr lang="en-US" altLang="zh-CN" sz="2600" dirty="0">
                <a:solidFill>
                  <a:srgbClr val="F5BB7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en-US" sz="2600" dirty="0">
              <a:solidFill>
                <a:srgbClr val="F5BB7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472B46-32B9-45D2-A41C-04B84623145E}"/>
              </a:ext>
            </a:extLst>
          </p:cNvPr>
          <p:cNvSpPr txBox="1"/>
          <p:nvPr/>
        </p:nvSpPr>
        <p:spPr>
          <a:xfrm>
            <a:off x="441981" y="465847"/>
            <a:ext cx="1034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看一看下面的图标，她是一个什么用途的工具呢？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2CF422-D70E-495C-9F73-8D5CFDF0D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772" y="1681534"/>
            <a:ext cx="2305133" cy="2202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CF0824-0850-4FD4-B1AB-366ED394B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37" y="1811763"/>
            <a:ext cx="1957983" cy="1932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058F18-CD32-4895-A625-70BE593196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8" y="1811763"/>
            <a:ext cx="1749721" cy="20718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CEDD14-D555-4C88-A8BC-1BE83862A779}"/>
              </a:ext>
            </a:extLst>
          </p:cNvPr>
          <p:cNvSpPr txBox="1"/>
          <p:nvPr/>
        </p:nvSpPr>
        <p:spPr>
          <a:xfrm>
            <a:off x="1006730" y="454549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聊天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工具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57B275-1BBE-4C21-AB06-15FFE81BF781}"/>
              </a:ext>
            </a:extLst>
          </p:cNvPr>
          <p:cNvSpPr txBox="1"/>
          <p:nvPr/>
        </p:nvSpPr>
        <p:spPr>
          <a:xfrm>
            <a:off x="5058630" y="454549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上网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工具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A45177-53E4-4B4B-AAF6-E903346D44BC}"/>
              </a:ext>
            </a:extLst>
          </p:cNvPr>
          <p:cNvSpPr txBox="1"/>
          <p:nvPr/>
        </p:nvSpPr>
        <p:spPr>
          <a:xfrm>
            <a:off x="9391340" y="454549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编程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34275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CE7647C-01F5-4476-A732-5ABCE7B3B743}"/>
              </a:ext>
            </a:extLst>
          </p:cNvPr>
          <p:cNvSpPr txBox="1"/>
          <p:nvPr/>
        </p:nvSpPr>
        <p:spPr>
          <a:xfrm>
            <a:off x="828263" y="284922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Scratch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编程是一个什么样的工具呢？</a:t>
            </a:r>
          </a:p>
        </p:txBody>
      </p:sp>
      <p:pic>
        <p:nvPicPr>
          <p:cNvPr id="2" name="003">
            <a:hlinkClick r:id="" action="ppaction://media"/>
            <a:extLst>
              <a:ext uri="{FF2B5EF4-FFF2-40B4-BE49-F238E27FC236}">
                <a16:creationId xmlns:a16="http://schemas.microsoft.com/office/drawing/2014/main" id="{6E174007-E458-4EA2-8273-DE79ACA24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124778"/>
            <a:ext cx="8572500" cy="4838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03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0BEE8E-360C-4E68-BFBB-2F40D490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4C2A561-813C-46EC-9268-0C657E478740}"/>
              </a:ext>
            </a:extLst>
          </p:cNvPr>
          <p:cNvCxnSpPr/>
          <p:nvPr/>
        </p:nvCxnSpPr>
        <p:spPr>
          <a:xfrm flipH="1" flipV="1">
            <a:off x="2173357" y="3061252"/>
            <a:ext cx="2464904" cy="781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1D2C79-7A27-40C7-B07D-C0B16B06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D806340-82E5-443C-B84E-8F7EFFD5E19A}"/>
              </a:ext>
            </a:extLst>
          </p:cNvPr>
          <p:cNvSpPr/>
          <p:nvPr/>
        </p:nvSpPr>
        <p:spPr>
          <a:xfrm>
            <a:off x="0" y="894878"/>
            <a:ext cx="4373217" cy="3392557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619501-9FEA-468A-AEDB-7226283DE0EA}"/>
              </a:ext>
            </a:extLst>
          </p:cNvPr>
          <p:cNvSpPr/>
          <p:nvPr/>
        </p:nvSpPr>
        <p:spPr>
          <a:xfrm>
            <a:off x="13255" y="872909"/>
            <a:ext cx="4373217" cy="339255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5505B4-CC81-4201-B485-E4EAEDA3940E}"/>
              </a:ext>
            </a:extLst>
          </p:cNvPr>
          <p:cNvSpPr/>
          <p:nvPr/>
        </p:nvSpPr>
        <p:spPr>
          <a:xfrm>
            <a:off x="0" y="4736892"/>
            <a:ext cx="4373217" cy="21211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C9927-B54A-4F93-85FA-543CC2CD04DF}"/>
              </a:ext>
            </a:extLst>
          </p:cNvPr>
          <p:cNvSpPr txBox="1"/>
          <p:nvPr/>
        </p:nvSpPr>
        <p:spPr>
          <a:xfrm>
            <a:off x="1415033" y="206049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舞台区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3E8F00-E52A-4C85-A4C9-954A19E6EFD7}"/>
              </a:ext>
            </a:extLst>
          </p:cNvPr>
          <p:cNvSpPr/>
          <p:nvPr/>
        </p:nvSpPr>
        <p:spPr>
          <a:xfrm>
            <a:off x="13255" y="4714923"/>
            <a:ext cx="4373217" cy="2121108"/>
          </a:xfrm>
          <a:prstGeom prst="rect">
            <a:avLst/>
          </a:prstGeom>
          <a:solidFill>
            <a:schemeClr val="bg2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CEB05D-E155-4FB9-8574-DA5AE60B1481}"/>
              </a:ext>
            </a:extLst>
          </p:cNvPr>
          <p:cNvSpPr/>
          <p:nvPr/>
        </p:nvSpPr>
        <p:spPr>
          <a:xfrm>
            <a:off x="4429002" y="446567"/>
            <a:ext cx="1886737" cy="64107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FF0BD3-92C8-4F46-A153-767A0255676F}"/>
              </a:ext>
            </a:extLst>
          </p:cNvPr>
          <p:cNvSpPr txBox="1"/>
          <p:nvPr/>
        </p:nvSpPr>
        <p:spPr>
          <a:xfrm>
            <a:off x="1415033" y="53459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角色区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5133E-D380-41C3-9D56-007EEE5AB418}"/>
              </a:ext>
            </a:extLst>
          </p:cNvPr>
          <p:cNvSpPr/>
          <p:nvPr/>
        </p:nvSpPr>
        <p:spPr>
          <a:xfrm>
            <a:off x="4429002" y="489801"/>
            <a:ext cx="1886737" cy="6410729"/>
          </a:xfrm>
          <a:prstGeom prst="rect">
            <a:avLst/>
          </a:prstGeom>
          <a:solidFill>
            <a:schemeClr val="accent3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66917E-F175-4CC0-A0B5-5ADEED78F8BD}"/>
              </a:ext>
            </a:extLst>
          </p:cNvPr>
          <p:cNvSpPr txBox="1"/>
          <p:nvPr/>
        </p:nvSpPr>
        <p:spPr>
          <a:xfrm>
            <a:off x="5577075" y="1852492"/>
            <a:ext cx="738664" cy="147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指令区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A4131E-0D35-4E69-968A-453F21CDA86D}"/>
              </a:ext>
            </a:extLst>
          </p:cNvPr>
          <p:cNvSpPr/>
          <p:nvPr/>
        </p:nvSpPr>
        <p:spPr>
          <a:xfrm>
            <a:off x="6379534" y="872909"/>
            <a:ext cx="5863006" cy="59631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B1A1E5-2B01-43FE-B0B0-D4AAD1F5E345}"/>
              </a:ext>
            </a:extLst>
          </p:cNvPr>
          <p:cNvSpPr/>
          <p:nvPr/>
        </p:nvSpPr>
        <p:spPr>
          <a:xfrm>
            <a:off x="6379534" y="872909"/>
            <a:ext cx="5863006" cy="5963122"/>
          </a:xfrm>
          <a:prstGeom prst="rect">
            <a:avLst/>
          </a:prstGeom>
          <a:solidFill>
            <a:schemeClr val="accent6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64E103-7457-44CA-AE29-131D94FB5775}"/>
              </a:ext>
            </a:extLst>
          </p:cNvPr>
          <p:cNvSpPr txBox="1"/>
          <p:nvPr/>
        </p:nvSpPr>
        <p:spPr>
          <a:xfrm>
            <a:off x="8526207" y="33287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脚本区</a:t>
            </a:r>
          </a:p>
        </p:txBody>
      </p:sp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 animBg="1"/>
      <p:bldP spid="8" grpId="0"/>
      <p:bldP spid="13" grpId="0" animBg="1"/>
      <p:bldP spid="11" grpId="0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AB640-8ABC-448C-937E-E7D457AF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30" y="422188"/>
            <a:ext cx="10628939" cy="84446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、游戏中的小鱼是在哪里自由自在的游来游去的呢？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9A6AFD-18E4-4470-92D4-EB2EC30B1D9A}"/>
              </a:ext>
            </a:extLst>
          </p:cNvPr>
          <p:cNvSpPr txBox="1">
            <a:spLocks/>
          </p:cNvSpPr>
          <p:nvPr/>
        </p:nvSpPr>
        <p:spPr>
          <a:xfrm>
            <a:off x="705329" y="1998651"/>
            <a:ext cx="10628939" cy="844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/>
              <a:t>2</a:t>
            </a:r>
            <a:r>
              <a:rPr lang="zh-CN" altLang="en-US" sz="3200" dirty="0"/>
              <a:t>、已经有了舞台背景，那我们还缺哪些演员呢？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206E636-A718-4613-A6E6-CC25E17B71D4}"/>
              </a:ext>
            </a:extLst>
          </p:cNvPr>
          <p:cNvSpPr txBox="1">
            <a:spLocks/>
          </p:cNvSpPr>
          <p:nvPr/>
        </p:nvSpPr>
        <p:spPr>
          <a:xfrm>
            <a:off x="1654149" y="3074453"/>
            <a:ext cx="1330832" cy="844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小猫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1B733A4-7250-4AB4-A7E6-6F21B158878B}"/>
              </a:ext>
            </a:extLst>
          </p:cNvPr>
          <p:cNvSpPr txBox="1">
            <a:spLocks/>
          </p:cNvSpPr>
          <p:nvPr/>
        </p:nvSpPr>
        <p:spPr>
          <a:xfrm>
            <a:off x="4552645" y="3074454"/>
            <a:ext cx="2017881" cy="844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各种小鱼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2D2A75D-9F0D-4AAF-9035-F52CE94750FB}"/>
              </a:ext>
            </a:extLst>
          </p:cNvPr>
          <p:cNvSpPr txBox="1">
            <a:spLocks/>
          </p:cNvSpPr>
          <p:nvPr/>
        </p:nvSpPr>
        <p:spPr>
          <a:xfrm>
            <a:off x="8313276" y="3079402"/>
            <a:ext cx="1330832" cy="844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鲨鱼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C3B4781-9096-4241-A726-6F7DD21CFC11}"/>
              </a:ext>
            </a:extLst>
          </p:cNvPr>
          <p:cNvSpPr txBox="1">
            <a:spLocks/>
          </p:cNvSpPr>
          <p:nvPr/>
        </p:nvSpPr>
        <p:spPr>
          <a:xfrm>
            <a:off x="781530" y="4399578"/>
            <a:ext cx="10628939" cy="844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/>
              <a:t>3</a:t>
            </a:r>
            <a:r>
              <a:rPr lang="zh-CN" altLang="en-US" sz="3200" dirty="0"/>
              <a:t>、我们需要如何控制小猫呢？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241DAF-980D-4A45-9B31-1AC797D95694}"/>
              </a:ext>
            </a:extLst>
          </p:cNvPr>
          <p:cNvSpPr/>
          <p:nvPr/>
        </p:nvSpPr>
        <p:spPr>
          <a:xfrm>
            <a:off x="0" y="6370820"/>
            <a:ext cx="2308485" cy="4871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7CE827-262B-4316-B410-04852E30FE1F}"/>
              </a:ext>
            </a:extLst>
          </p:cNvPr>
          <p:cNvSpPr/>
          <p:nvPr/>
        </p:nvSpPr>
        <p:spPr>
          <a:xfrm>
            <a:off x="3183763" y="6370820"/>
            <a:ext cx="3748665" cy="5056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559AD7-415C-446C-A8C2-EEEE448553B5}"/>
              </a:ext>
            </a:extLst>
          </p:cNvPr>
          <p:cNvSpPr/>
          <p:nvPr/>
        </p:nvSpPr>
        <p:spPr>
          <a:xfrm>
            <a:off x="8446494" y="6352336"/>
            <a:ext cx="3748665" cy="5056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4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A03A79-836D-47AE-B337-A2BBC936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27" y="178393"/>
            <a:ext cx="2728751" cy="23578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80DA32-995A-4283-88A1-6F45097578A0}"/>
              </a:ext>
            </a:extLst>
          </p:cNvPr>
          <p:cNvSpPr txBox="1"/>
          <p:nvPr/>
        </p:nvSpPr>
        <p:spPr>
          <a:xfrm>
            <a:off x="5974122" y="480005"/>
            <a:ext cx="200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20303C-9F38-4E4F-A12A-0A222613AD0B}"/>
              </a:ext>
            </a:extLst>
          </p:cNvPr>
          <p:cNvSpPr txBox="1"/>
          <p:nvPr/>
        </p:nvSpPr>
        <p:spPr>
          <a:xfrm>
            <a:off x="5974122" y="1175745"/>
            <a:ext cx="200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第二步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E97E8-4B03-4AA5-B1C8-DA6DB7766B0F}"/>
              </a:ext>
            </a:extLst>
          </p:cNvPr>
          <p:cNvSpPr txBox="1"/>
          <p:nvPr/>
        </p:nvSpPr>
        <p:spPr>
          <a:xfrm>
            <a:off x="5974122" y="1888180"/>
            <a:ext cx="200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第三步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E47C3C1-F06A-4808-8CCC-B776B170C865}"/>
              </a:ext>
            </a:extLst>
          </p:cNvPr>
          <p:cNvCxnSpPr/>
          <p:nvPr/>
        </p:nvCxnSpPr>
        <p:spPr>
          <a:xfrm>
            <a:off x="8969116" y="334651"/>
            <a:ext cx="0" cy="2199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DFACB8F-8E7C-4CCB-BE32-82BF459EF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27" y="2730797"/>
            <a:ext cx="3099650" cy="33115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CB71C9D-CC71-493B-A346-8A0F7C76C0A7}"/>
              </a:ext>
            </a:extLst>
          </p:cNvPr>
          <p:cNvSpPr txBox="1"/>
          <p:nvPr/>
        </p:nvSpPr>
        <p:spPr>
          <a:xfrm>
            <a:off x="5974122" y="3133072"/>
            <a:ext cx="200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C16937-7712-428F-9667-CE08C3146D46}"/>
              </a:ext>
            </a:extLst>
          </p:cNvPr>
          <p:cNvSpPr txBox="1"/>
          <p:nvPr/>
        </p:nvSpPr>
        <p:spPr>
          <a:xfrm>
            <a:off x="5974122" y="4432209"/>
            <a:ext cx="200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第二步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D414F1-A6CA-4D2B-9E9D-7EBA34CF5DDF}"/>
              </a:ext>
            </a:extLst>
          </p:cNvPr>
          <p:cNvSpPr txBox="1"/>
          <p:nvPr/>
        </p:nvSpPr>
        <p:spPr>
          <a:xfrm>
            <a:off x="5974122" y="5035924"/>
            <a:ext cx="200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第三步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3DCE001-7741-4F8A-8A01-673C1D8A4626}"/>
              </a:ext>
            </a:extLst>
          </p:cNvPr>
          <p:cNvCxnSpPr>
            <a:cxnSpLocks/>
          </p:cNvCxnSpPr>
          <p:nvPr/>
        </p:nvCxnSpPr>
        <p:spPr>
          <a:xfrm>
            <a:off x="9008872" y="3237964"/>
            <a:ext cx="0" cy="2813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F3B4B7E-C88F-4E9A-B12B-7006550EB574}"/>
              </a:ext>
            </a:extLst>
          </p:cNvPr>
          <p:cNvCxnSpPr/>
          <p:nvPr/>
        </p:nvCxnSpPr>
        <p:spPr>
          <a:xfrm>
            <a:off x="9053843" y="6051134"/>
            <a:ext cx="13740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E651B6B-398D-471C-A115-E886C9EC4355}"/>
              </a:ext>
            </a:extLst>
          </p:cNvPr>
          <p:cNvCxnSpPr>
            <a:cxnSpLocks/>
          </p:cNvCxnSpPr>
          <p:nvPr/>
        </p:nvCxnSpPr>
        <p:spPr>
          <a:xfrm flipV="1">
            <a:off x="10382970" y="4044302"/>
            <a:ext cx="0" cy="20047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2413971-D770-49EB-80E2-EE8C20E0D14F}"/>
              </a:ext>
            </a:extLst>
          </p:cNvPr>
          <p:cNvCxnSpPr/>
          <p:nvPr/>
        </p:nvCxnSpPr>
        <p:spPr>
          <a:xfrm flipH="1">
            <a:off x="9068833" y="4074284"/>
            <a:ext cx="13291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44C3362-3E55-415D-8CCB-4B20DC1E7E38}"/>
              </a:ext>
            </a:extLst>
          </p:cNvPr>
          <p:cNvCxnSpPr/>
          <p:nvPr/>
        </p:nvCxnSpPr>
        <p:spPr>
          <a:xfrm>
            <a:off x="8724276" y="2534511"/>
            <a:ext cx="4796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43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D038FE-401F-4465-A94F-FDEFA1D39F69}"/>
              </a:ext>
            </a:extLst>
          </p:cNvPr>
          <p:cNvSpPr/>
          <p:nvPr/>
        </p:nvSpPr>
        <p:spPr>
          <a:xfrm>
            <a:off x="2354801" y="2340778"/>
            <a:ext cx="74823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9600" b="1" cap="none" spc="0" dirty="0">
                <a:ln/>
                <a:solidFill>
                  <a:schemeClr val="accent3"/>
                </a:solidFill>
                <a:effectLst/>
              </a:rPr>
              <a:t>Thank you!</a:t>
            </a:r>
            <a:endParaRPr lang="zh-CN" altLang="en-US" sz="9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763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自然插图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28_TF03431377" id="{F905887C-0BAF-4072-9E9C-D973DFA3C32B}" vid="{BADEEABA-7C18-415B-9EF8-856F7990EB74}"/>
    </a:ext>
  </a:extLst>
</a:theme>
</file>

<file path=ppt/theme/theme2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自然演示，插画式风景设计方案（宽屏）</Template>
  <TotalTime>245</TotalTime>
  <Words>115</Words>
  <Application>Microsoft Office PowerPoint</Application>
  <PresentationFormat>宽屏</PresentationFormat>
  <Paragraphs>31</Paragraphs>
  <Slides>8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黑体</vt:lpstr>
      <vt:lpstr>楷体</vt:lpstr>
      <vt:lpstr>微软雅黑</vt:lpstr>
      <vt:lpstr>Arial</vt:lpstr>
      <vt:lpstr>Arial Rounded MT Bold</vt:lpstr>
      <vt:lpstr>Segoe Print</vt:lpstr>
      <vt:lpstr>自然插图 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1、游戏中的小鱼是在哪里自由自在的游来游去的呢？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 scratch</dc:title>
  <dc:creator>Administrator</dc:creator>
  <cp:lastModifiedBy>Administrator</cp:lastModifiedBy>
  <cp:revision>25</cp:revision>
  <dcterms:created xsi:type="dcterms:W3CDTF">2019-02-11T06:50:19Z</dcterms:created>
  <dcterms:modified xsi:type="dcterms:W3CDTF">2019-02-27T04:15:54Z</dcterms:modified>
</cp:coreProperties>
</file>